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/>
    <p:restoredTop sz="94647"/>
  </p:normalViewPr>
  <p:slideViewPr>
    <p:cSldViewPr>
      <p:cViewPr varScale="1">
        <p:scale>
          <a:sx n="91" d="100"/>
          <a:sy n="91" d="100"/>
        </p:scale>
        <p:origin x="3416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44500" y="390397"/>
            <a:ext cx="6673850" cy="584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660329" y="192699"/>
            <a:ext cx="777875" cy="1064260"/>
          </a:xfrm>
          <a:custGeom>
            <a:avLst/>
            <a:gdLst/>
            <a:ahLst/>
            <a:cxnLst/>
            <a:rect l="l" t="t" r="r" b="b"/>
            <a:pathLst>
              <a:path w="777875" h="106426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31519" y="1048935"/>
                </a:lnTo>
                <a:lnTo>
                  <a:pt x="47961" y="1061668"/>
                </a:lnTo>
                <a:lnTo>
                  <a:pt x="52032" y="1063698"/>
                </a:lnTo>
                <a:lnTo>
                  <a:pt x="155923" y="1063698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77272" y="457139"/>
                </a:lnTo>
                <a:lnTo>
                  <a:pt x="777272" y="370892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77875" h="106426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228003" y="126207"/>
            <a:ext cx="668020" cy="1130300"/>
          </a:xfrm>
          <a:custGeom>
            <a:avLst/>
            <a:gdLst/>
            <a:ahLst/>
            <a:cxnLst/>
            <a:rect l="l" t="t" r="r" b="b"/>
            <a:pathLst>
              <a:path w="668020" h="1130300">
                <a:moveTo>
                  <a:pt x="408878" y="0"/>
                </a:moveTo>
                <a:lnTo>
                  <a:pt x="364347" y="4418"/>
                </a:lnTo>
                <a:lnTo>
                  <a:pt x="320589" y="13549"/>
                </a:lnTo>
                <a:lnTo>
                  <a:pt x="278041" y="26912"/>
                </a:lnTo>
                <a:lnTo>
                  <a:pt x="237142" y="44028"/>
                </a:lnTo>
                <a:lnTo>
                  <a:pt x="198333" y="64414"/>
                </a:lnTo>
                <a:lnTo>
                  <a:pt x="162052" y="87591"/>
                </a:lnTo>
                <a:lnTo>
                  <a:pt x="122312" y="119334"/>
                </a:lnTo>
                <a:lnTo>
                  <a:pt x="87486" y="155299"/>
                </a:lnTo>
                <a:lnTo>
                  <a:pt x="57864" y="195041"/>
                </a:lnTo>
                <a:lnTo>
                  <a:pt x="33735" y="238117"/>
                </a:lnTo>
                <a:lnTo>
                  <a:pt x="15387" y="284080"/>
                </a:lnTo>
                <a:lnTo>
                  <a:pt x="3111" y="332486"/>
                </a:lnTo>
                <a:lnTo>
                  <a:pt x="0" y="355246"/>
                </a:lnTo>
                <a:lnTo>
                  <a:pt x="67" y="452150"/>
                </a:lnTo>
                <a:lnTo>
                  <a:pt x="8814" y="498728"/>
                </a:lnTo>
                <a:lnTo>
                  <a:pt x="24854" y="549353"/>
                </a:lnTo>
                <a:lnTo>
                  <a:pt x="49284" y="602580"/>
                </a:lnTo>
                <a:lnTo>
                  <a:pt x="83375" y="657898"/>
                </a:lnTo>
                <a:lnTo>
                  <a:pt x="388290" y="1101140"/>
                </a:lnTo>
                <a:lnTo>
                  <a:pt x="418725" y="1130106"/>
                </a:lnTo>
                <a:lnTo>
                  <a:pt x="418894" y="1130190"/>
                </a:lnTo>
                <a:lnTo>
                  <a:pt x="530163" y="1130190"/>
                </a:lnTo>
                <a:lnTo>
                  <a:pt x="535660" y="1127112"/>
                </a:lnTo>
                <a:lnTo>
                  <a:pt x="564627" y="1096679"/>
                </a:lnTo>
                <a:lnTo>
                  <a:pt x="579171" y="1058814"/>
                </a:lnTo>
                <a:lnTo>
                  <a:pt x="578455" y="1018259"/>
                </a:lnTo>
                <a:lnTo>
                  <a:pt x="561645" y="979754"/>
                </a:lnTo>
                <a:lnTo>
                  <a:pt x="256718" y="536511"/>
                </a:lnTo>
                <a:lnTo>
                  <a:pt x="231634" y="494226"/>
                </a:lnTo>
                <a:lnTo>
                  <a:pt x="215582" y="452150"/>
                </a:lnTo>
                <a:lnTo>
                  <a:pt x="208722" y="410861"/>
                </a:lnTo>
                <a:lnTo>
                  <a:pt x="211213" y="370941"/>
                </a:lnTo>
                <a:lnTo>
                  <a:pt x="235958" y="309529"/>
                </a:lnTo>
                <a:lnTo>
                  <a:pt x="283438" y="260946"/>
                </a:lnTo>
                <a:lnTo>
                  <a:pt x="345329" y="232948"/>
                </a:lnTo>
                <a:lnTo>
                  <a:pt x="378275" y="228508"/>
                </a:lnTo>
                <a:lnTo>
                  <a:pt x="644809" y="228508"/>
                </a:lnTo>
                <a:lnTo>
                  <a:pt x="667677" y="99364"/>
                </a:lnTo>
                <a:lnTo>
                  <a:pt x="627737" y="65416"/>
                </a:lnTo>
                <a:lnTo>
                  <a:pt x="585935" y="39063"/>
                </a:lnTo>
                <a:lnTo>
                  <a:pt x="542708" y="19826"/>
                </a:lnTo>
                <a:lnTo>
                  <a:pt x="498497" y="7223"/>
                </a:lnTo>
                <a:lnTo>
                  <a:pt x="453741" y="774"/>
                </a:lnTo>
                <a:lnTo>
                  <a:pt x="408878" y="0"/>
                </a:lnTo>
                <a:close/>
              </a:path>
              <a:path w="668020" h="1130300">
                <a:moveTo>
                  <a:pt x="644809" y="228508"/>
                </a:moveTo>
                <a:lnTo>
                  <a:pt x="378275" y="228508"/>
                </a:lnTo>
                <a:lnTo>
                  <a:pt x="411505" y="230695"/>
                </a:lnTo>
                <a:lnTo>
                  <a:pt x="449939" y="241967"/>
                </a:lnTo>
                <a:lnTo>
                  <a:pt x="486383" y="262540"/>
                </a:lnTo>
                <a:lnTo>
                  <a:pt x="520396" y="292038"/>
                </a:lnTo>
                <a:lnTo>
                  <a:pt x="551535" y="330085"/>
                </a:lnTo>
                <a:lnTo>
                  <a:pt x="565393" y="346199"/>
                </a:lnTo>
                <a:lnTo>
                  <a:pt x="581665" y="358870"/>
                </a:lnTo>
                <a:lnTo>
                  <a:pt x="599772" y="367997"/>
                </a:lnTo>
                <a:lnTo>
                  <a:pt x="619137" y="373481"/>
                </a:lnTo>
                <a:lnTo>
                  <a:pt x="644809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7">
            <a:extLst>
              <a:ext uri="{FF2B5EF4-FFF2-40B4-BE49-F238E27FC236}">
                <a16:creationId xmlns:a16="http://schemas.microsoft.com/office/drawing/2014/main" xmlns="" id="{14AC5F39-CBA9-434E-8A6E-F843059E836B}"/>
              </a:ext>
            </a:extLst>
          </p:cNvPr>
          <p:cNvSpPr txBox="1"/>
          <p:nvPr/>
        </p:nvSpPr>
        <p:spPr>
          <a:xfrm>
            <a:off x="1273810" y="2940390"/>
            <a:ext cx="5008880" cy="5406608"/>
          </a:xfrm>
          <a:prstGeom prst="rect">
            <a:avLst/>
          </a:prstGeom>
        </p:spPr>
        <p:txBody>
          <a:bodyPr vert="horz" wrap="square" lIns="0" tIns="266700" rIns="0" bIns="0" rtlCol="0">
            <a:spAutoFit/>
          </a:bodyPr>
          <a:lstStyle/>
          <a:p>
            <a:pPr marL="12700" marR="5080" algn="ctr">
              <a:lnSpc>
                <a:spcPts val="10000"/>
              </a:lnSpc>
              <a:spcBef>
                <a:spcPts val="2100"/>
              </a:spcBef>
            </a:pPr>
            <a:r>
              <a:rPr lang="en-GB" sz="10000" cap="all" spc="-100" dirty="0" err="1">
                <a:solidFill>
                  <a:srgbClr val="162A75"/>
                </a:solidFill>
                <a:latin typeface="BentonSans-Black"/>
                <a:cs typeface="BentonSans-Black"/>
              </a:rPr>
              <a:t>Wacht</a:t>
            </a:r>
            <a:r>
              <a:rPr lang="en-GB" sz="10000" cap="all" spc="-100" dirty="0">
                <a:solidFill>
                  <a:srgbClr val="162A75"/>
                </a:solidFill>
                <a:latin typeface="BentonSans-Black"/>
                <a:cs typeface="BentonSans-Black"/>
              </a:rPr>
              <a:t> even </a:t>
            </a:r>
            <a:r>
              <a:rPr lang="en-GB" sz="10000" cap="all" spc="-100" dirty="0" err="1">
                <a:solidFill>
                  <a:srgbClr val="162A75"/>
                </a:solidFill>
                <a:latin typeface="BentonSans-Black"/>
                <a:cs typeface="BentonSans-Black"/>
              </a:rPr>
              <a:t>hier</a:t>
            </a:r>
            <a:r>
              <a:rPr lang="en-GB" sz="10000" cap="all" spc="-100" dirty="0">
                <a:solidFill>
                  <a:srgbClr val="162A75"/>
                </a:solidFill>
                <a:latin typeface="BentonSans-Black"/>
                <a:cs typeface="BentonSans-Black"/>
              </a:rPr>
              <a:t> </a:t>
            </a:r>
            <a:r>
              <a:rPr lang="en-GB" sz="10000" cap="all" spc="-100" dirty="0" err="1">
                <a:solidFill>
                  <a:srgbClr val="162A75"/>
                </a:solidFill>
                <a:latin typeface="BentonSans-Black"/>
                <a:cs typeface="BentonSans-Black"/>
              </a:rPr>
              <a:t>a.u.b</a:t>
            </a:r>
            <a:r>
              <a:rPr lang="en-GB" sz="10000" cap="all" spc="-100" dirty="0">
                <a:solidFill>
                  <a:srgbClr val="162A75"/>
                </a:solidFill>
                <a:latin typeface="BentonSans-Black"/>
                <a:cs typeface="BentonSans-Black"/>
              </a:rPr>
              <a:t>.</a:t>
            </a:r>
            <a:endParaRPr sz="10000" cap="all" dirty="0">
              <a:latin typeface="BentonSans-Black"/>
              <a:cs typeface="BentonSans-Black"/>
            </a:endParaRPr>
          </a:p>
        </p:txBody>
      </p:sp>
      <p:sp>
        <p:nvSpPr>
          <p:cNvPr id="11" name="object 13"/>
          <p:cNvSpPr txBox="1"/>
          <p:nvPr/>
        </p:nvSpPr>
        <p:spPr>
          <a:xfrm>
            <a:off x="444605" y="390408"/>
            <a:ext cx="3589020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spc="-45" dirty="0" smtClean="0">
                <a:solidFill>
                  <a:srgbClr val="FFFFFF"/>
                </a:solidFill>
                <a:latin typeface="BentonSans-Black"/>
                <a:cs typeface="BentonSans-Black"/>
              </a:rPr>
              <a:t>KOOP LOKAAL </a:t>
            </a:r>
            <a:br>
              <a:rPr lang="en-GB" sz="2000" spc="-45" dirty="0" smtClean="0">
                <a:solidFill>
                  <a:srgbClr val="FFFFFF"/>
                </a:solidFill>
                <a:latin typeface="BentonSans-Black"/>
                <a:cs typeface="BentonSans-Black"/>
              </a:rPr>
            </a:b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Steun</a:t>
            </a:r>
            <a:r>
              <a:rPr lang="en-GB" sz="2000" spc="-45" dirty="0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lokale</a:t>
            </a:r>
            <a:r>
              <a:rPr lang="en-GB" sz="2000" spc="-45" dirty="0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ondernemers</a:t>
            </a:r>
            <a:endParaRPr lang="en-GB" sz="2000" dirty="0">
              <a:latin typeface="BentonSans Book" charset="0"/>
              <a:ea typeface="BentonSans Book" charset="0"/>
              <a:cs typeface="BentonSans Book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60329" y="192699"/>
            <a:ext cx="777875" cy="1064260"/>
          </a:xfrm>
          <a:custGeom>
            <a:avLst/>
            <a:gdLst/>
            <a:ahLst/>
            <a:cxnLst/>
            <a:rect l="l" t="t" r="r" b="b"/>
            <a:pathLst>
              <a:path w="777875" h="106426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31519" y="1048935"/>
                </a:lnTo>
                <a:lnTo>
                  <a:pt x="47961" y="1061668"/>
                </a:lnTo>
                <a:lnTo>
                  <a:pt x="52032" y="1063698"/>
                </a:lnTo>
                <a:lnTo>
                  <a:pt x="155923" y="1063698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77272" y="457139"/>
                </a:lnTo>
                <a:lnTo>
                  <a:pt x="777272" y="370892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77875" h="106426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28003" y="126207"/>
            <a:ext cx="668020" cy="1130300"/>
          </a:xfrm>
          <a:custGeom>
            <a:avLst/>
            <a:gdLst/>
            <a:ahLst/>
            <a:cxnLst/>
            <a:rect l="l" t="t" r="r" b="b"/>
            <a:pathLst>
              <a:path w="668020" h="1130300">
                <a:moveTo>
                  <a:pt x="408878" y="0"/>
                </a:moveTo>
                <a:lnTo>
                  <a:pt x="364347" y="4418"/>
                </a:lnTo>
                <a:lnTo>
                  <a:pt x="320589" y="13549"/>
                </a:lnTo>
                <a:lnTo>
                  <a:pt x="278041" y="26912"/>
                </a:lnTo>
                <a:lnTo>
                  <a:pt x="237142" y="44028"/>
                </a:lnTo>
                <a:lnTo>
                  <a:pt x="198333" y="64414"/>
                </a:lnTo>
                <a:lnTo>
                  <a:pt x="162052" y="87591"/>
                </a:lnTo>
                <a:lnTo>
                  <a:pt x="122312" y="119334"/>
                </a:lnTo>
                <a:lnTo>
                  <a:pt x="87486" y="155299"/>
                </a:lnTo>
                <a:lnTo>
                  <a:pt x="57864" y="195041"/>
                </a:lnTo>
                <a:lnTo>
                  <a:pt x="33735" y="238117"/>
                </a:lnTo>
                <a:lnTo>
                  <a:pt x="15387" y="284080"/>
                </a:lnTo>
                <a:lnTo>
                  <a:pt x="3111" y="332486"/>
                </a:lnTo>
                <a:lnTo>
                  <a:pt x="0" y="355246"/>
                </a:lnTo>
                <a:lnTo>
                  <a:pt x="67" y="452150"/>
                </a:lnTo>
                <a:lnTo>
                  <a:pt x="8814" y="498728"/>
                </a:lnTo>
                <a:lnTo>
                  <a:pt x="24854" y="549353"/>
                </a:lnTo>
                <a:lnTo>
                  <a:pt x="49284" y="602580"/>
                </a:lnTo>
                <a:lnTo>
                  <a:pt x="83375" y="657898"/>
                </a:lnTo>
                <a:lnTo>
                  <a:pt x="388290" y="1101140"/>
                </a:lnTo>
                <a:lnTo>
                  <a:pt x="418725" y="1130106"/>
                </a:lnTo>
                <a:lnTo>
                  <a:pt x="418894" y="1130190"/>
                </a:lnTo>
                <a:lnTo>
                  <a:pt x="530163" y="1130190"/>
                </a:lnTo>
                <a:lnTo>
                  <a:pt x="535660" y="1127112"/>
                </a:lnTo>
                <a:lnTo>
                  <a:pt x="564627" y="1096679"/>
                </a:lnTo>
                <a:lnTo>
                  <a:pt x="579171" y="1058814"/>
                </a:lnTo>
                <a:lnTo>
                  <a:pt x="578455" y="1018259"/>
                </a:lnTo>
                <a:lnTo>
                  <a:pt x="561645" y="979754"/>
                </a:lnTo>
                <a:lnTo>
                  <a:pt x="256718" y="536511"/>
                </a:lnTo>
                <a:lnTo>
                  <a:pt x="231634" y="494226"/>
                </a:lnTo>
                <a:lnTo>
                  <a:pt x="215582" y="452150"/>
                </a:lnTo>
                <a:lnTo>
                  <a:pt x="208722" y="410861"/>
                </a:lnTo>
                <a:lnTo>
                  <a:pt x="211213" y="370941"/>
                </a:lnTo>
                <a:lnTo>
                  <a:pt x="235958" y="309529"/>
                </a:lnTo>
                <a:lnTo>
                  <a:pt x="283438" y="260946"/>
                </a:lnTo>
                <a:lnTo>
                  <a:pt x="345329" y="232948"/>
                </a:lnTo>
                <a:lnTo>
                  <a:pt x="378275" y="228508"/>
                </a:lnTo>
                <a:lnTo>
                  <a:pt x="644809" y="228508"/>
                </a:lnTo>
                <a:lnTo>
                  <a:pt x="667677" y="99364"/>
                </a:lnTo>
                <a:lnTo>
                  <a:pt x="627737" y="65416"/>
                </a:lnTo>
                <a:lnTo>
                  <a:pt x="585935" y="39063"/>
                </a:lnTo>
                <a:lnTo>
                  <a:pt x="542708" y="19826"/>
                </a:lnTo>
                <a:lnTo>
                  <a:pt x="498497" y="7223"/>
                </a:lnTo>
                <a:lnTo>
                  <a:pt x="453741" y="774"/>
                </a:lnTo>
                <a:lnTo>
                  <a:pt x="408878" y="0"/>
                </a:lnTo>
                <a:close/>
              </a:path>
              <a:path w="668020" h="1130300">
                <a:moveTo>
                  <a:pt x="644809" y="228508"/>
                </a:moveTo>
                <a:lnTo>
                  <a:pt x="378275" y="228508"/>
                </a:lnTo>
                <a:lnTo>
                  <a:pt x="411505" y="230695"/>
                </a:lnTo>
                <a:lnTo>
                  <a:pt x="449939" y="241967"/>
                </a:lnTo>
                <a:lnTo>
                  <a:pt x="486383" y="262540"/>
                </a:lnTo>
                <a:lnTo>
                  <a:pt x="520396" y="292038"/>
                </a:lnTo>
                <a:lnTo>
                  <a:pt x="551535" y="330085"/>
                </a:lnTo>
                <a:lnTo>
                  <a:pt x="565393" y="346199"/>
                </a:lnTo>
                <a:lnTo>
                  <a:pt x="581665" y="358870"/>
                </a:lnTo>
                <a:lnTo>
                  <a:pt x="599772" y="367997"/>
                </a:lnTo>
                <a:lnTo>
                  <a:pt x="619137" y="373481"/>
                </a:lnTo>
                <a:lnTo>
                  <a:pt x="644809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7">
            <a:extLst>
              <a:ext uri="{FF2B5EF4-FFF2-40B4-BE49-F238E27FC236}">
                <a16:creationId xmlns:a16="http://schemas.microsoft.com/office/drawing/2014/main" xmlns="" id="{A4458A11-CC0E-CD4C-979C-5912D78240E3}"/>
              </a:ext>
            </a:extLst>
          </p:cNvPr>
          <p:cNvSpPr txBox="1"/>
          <p:nvPr/>
        </p:nvSpPr>
        <p:spPr>
          <a:xfrm>
            <a:off x="1273810" y="2940390"/>
            <a:ext cx="5008880" cy="5406608"/>
          </a:xfrm>
          <a:prstGeom prst="rect">
            <a:avLst/>
          </a:prstGeom>
        </p:spPr>
        <p:txBody>
          <a:bodyPr vert="horz" wrap="square" lIns="0" tIns="266700" rIns="0" bIns="0" rtlCol="0">
            <a:spAutoFit/>
          </a:bodyPr>
          <a:lstStyle/>
          <a:p>
            <a:pPr marL="12700" marR="5080" algn="ctr">
              <a:lnSpc>
                <a:spcPts val="10000"/>
              </a:lnSpc>
              <a:spcBef>
                <a:spcPts val="2100"/>
              </a:spcBef>
            </a:pPr>
            <a:r>
              <a:rPr lang="en-GB" sz="10000" cap="all" spc="-100" dirty="0" err="1">
                <a:solidFill>
                  <a:srgbClr val="162A75"/>
                </a:solidFill>
                <a:latin typeface="BentonSans-Black"/>
                <a:cs typeface="BentonSans-Black"/>
              </a:rPr>
              <a:t>Wacht</a:t>
            </a:r>
            <a:r>
              <a:rPr lang="en-GB" sz="10000" cap="all" spc="-100" dirty="0">
                <a:solidFill>
                  <a:srgbClr val="162A75"/>
                </a:solidFill>
                <a:latin typeface="BentonSans-Black"/>
                <a:cs typeface="BentonSans-Black"/>
              </a:rPr>
              <a:t> even </a:t>
            </a:r>
            <a:r>
              <a:rPr lang="en-GB" sz="10000" cap="all" spc="-100" dirty="0" err="1">
                <a:solidFill>
                  <a:srgbClr val="162A75"/>
                </a:solidFill>
                <a:latin typeface="BentonSans-Black"/>
                <a:cs typeface="BentonSans-Black"/>
              </a:rPr>
              <a:t>hier</a:t>
            </a:r>
            <a:r>
              <a:rPr lang="en-GB" sz="10000" cap="all" spc="-100" dirty="0">
                <a:solidFill>
                  <a:srgbClr val="162A75"/>
                </a:solidFill>
                <a:latin typeface="BentonSans-Black"/>
                <a:cs typeface="BentonSans-Black"/>
              </a:rPr>
              <a:t> </a:t>
            </a:r>
            <a:r>
              <a:rPr lang="en-GB" sz="10000" cap="all" spc="-100" dirty="0" err="1">
                <a:solidFill>
                  <a:srgbClr val="162A75"/>
                </a:solidFill>
                <a:latin typeface="BentonSans-Black"/>
                <a:cs typeface="BentonSans-Black"/>
              </a:rPr>
              <a:t>a.u.b</a:t>
            </a:r>
            <a:r>
              <a:rPr lang="en-GB" sz="10000" cap="all" spc="-100" dirty="0">
                <a:solidFill>
                  <a:srgbClr val="162A75"/>
                </a:solidFill>
                <a:latin typeface="BentonSans-Black"/>
                <a:cs typeface="BentonSans-Black"/>
              </a:rPr>
              <a:t>.</a:t>
            </a:r>
            <a:endParaRPr sz="10000" cap="all" dirty="0">
              <a:latin typeface="BentonSans-Black"/>
              <a:cs typeface="BentonSans-Black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44500" y="390397"/>
            <a:ext cx="3589020" cy="58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spc="-45" dirty="0">
                <a:solidFill>
                  <a:srgbClr val="002060"/>
                </a:solidFill>
                <a:latin typeface="BentonSans-Black"/>
                <a:cs typeface="BentonSans-Black"/>
              </a:rPr>
              <a:t>KOOP LOKAAL </a:t>
            </a:r>
            <a:br>
              <a:rPr lang="en-GB" sz="2000" spc="-45" dirty="0">
                <a:solidFill>
                  <a:srgbClr val="002060"/>
                </a:solidFill>
                <a:latin typeface="BentonSans-Black"/>
                <a:cs typeface="BentonSans-Black"/>
              </a:rPr>
            </a:br>
            <a:r>
              <a:rPr lang="en-GB" sz="2000" spc="-45" dirty="0" err="1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Steun</a:t>
            </a:r>
            <a:r>
              <a:rPr lang="en-GB" sz="2000" spc="-45" dirty="0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lokale</a:t>
            </a:r>
            <a:r>
              <a:rPr lang="en-GB" sz="2000" spc="-45" dirty="0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ondernemers</a:t>
            </a:r>
            <a:endParaRPr lang="en-GB" sz="2000" dirty="0">
              <a:solidFill>
                <a:srgbClr val="002060"/>
              </a:solidFill>
              <a:latin typeface="BentonSans Book" charset="0"/>
              <a:ea typeface="BentonSans Book" charset="0"/>
              <a:cs typeface="BentonSans Book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14</Words>
  <Application>Microsoft Macintosh PowerPoint</Application>
  <PresentationFormat>Custom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BentonSans Book</vt:lpstr>
      <vt:lpstr>BentonSans-Black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4</cp:revision>
  <dcterms:created xsi:type="dcterms:W3CDTF">2020-05-15T11:15:11Z</dcterms:created>
  <dcterms:modified xsi:type="dcterms:W3CDTF">2020-06-03T11:15:15Z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